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1pPr>
    <a:lvl2pPr marL="0" marR="0" indent="4572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2pPr>
    <a:lvl3pPr marL="0" marR="0" indent="9144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3pPr>
    <a:lvl4pPr marL="0" marR="0" indent="13716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4pPr>
    <a:lvl5pPr marL="0" marR="0" indent="18288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5pPr>
    <a:lvl6pPr marL="0" marR="0" indent="22860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6pPr>
    <a:lvl7pPr marL="0" marR="0" indent="27432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7pPr>
    <a:lvl8pPr marL="0" marR="0" indent="32004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8pPr>
    <a:lvl9pPr marL="0" marR="0" indent="365760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381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381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381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1">
              <a:satOff val="-1029"/>
              <a:lumOff val="-15629"/>
            </a:schemeClr>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2">
              <a:hueOff val="-168224"/>
              <a:satOff val="18883"/>
              <a:lumOff val="-31844"/>
            </a:schemeClr>
          </a:solidFill>
        </a:fill>
      </a:tcStyle>
    </a:firstCol>
    <a:lastRow>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chemeClr val="accent2">
                  <a:hueOff val="-168224"/>
                  <a:satOff val="18883"/>
                  <a:lumOff val="-31844"/>
                </a:schemeClr>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00DBBE"/>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97492"/>
              <a:satOff val="-3125"/>
              <a:lumOff val="27021"/>
            </a:schemeClr>
          </a:solidFill>
        </a:fill>
      </a:tcStyle>
    </a:wholeTbl>
    <a:band2H>
      <a:tcTxStyle b="def" i="def"/>
      <a:tcStyle>
        <a:tcBdr/>
        <a:fill>
          <a:solidFill>
            <a:srgbClr val="FFFB00"/>
          </a:solidFill>
        </a:fill>
      </a:tcStyle>
    </a:band2H>
    <a:firstCol>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410732"/>
            </a:schemeClr>
          </a:solidFill>
        </a:fill>
      </a:tcStyle>
    </a:firstCol>
    <a:lastRow>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38100" cap="flat">
              <a:solidFill>
                <a:schemeClr val="accent4">
                  <a:hueOff val="-410732"/>
                </a:schemeClr>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97492"/>
              <a:satOff val="-3125"/>
              <a:lumOff val="27021"/>
            </a:schemeClr>
          </a:solidFill>
        </a:fill>
      </a:tcStyle>
    </a:lastRow>
    <a:firstRow>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737021"/>
            </a:schemeClr>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DF9DFE"/>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6">
              <a:hueOff val="114748"/>
              <a:satOff val="1446"/>
              <a:lumOff val="-8963"/>
            </a:schemeClr>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chemeClr val="accent6">
                  <a:hueOff val="114748"/>
                  <a:satOff val="1446"/>
                  <a:lumOff val="-8963"/>
                </a:schemeClr>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6">
              <a:satOff val="-21357"/>
              <a:lumOff val="-20662"/>
            </a:schemeClr>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b="def" i="def"/>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381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381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s>

</file>

<file path=ppt/media/image1.pn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6500" y="12268782"/>
            <a:ext cx="21971000" cy="660401"/>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Author and Date</a:t>
            </a:r>
          </a:p>
        </p:txBody>
      </p:sp>
      <p:sp>
        <p:nvSpPr>
          <p:cNvPr id="12" name="Body Level One…"/>
          <p:cNvSpPr txBox="1"/>
          <p:nvPr>
            <p:ph type="body" sz="quarter" idx="1" hasCustomPrompt="1"/>
          </p:nvPr>
        </p:nvSpPr>
        <p:spPr>
          <a:xfrm>
            <a:off x="1206500" y="7357839"/>
            <a:ext cx="21971000" cy="2006601"/>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Presentation Subtitle</a:t>
            </a:r>
          </a:p>
          <a:p>
            <a:pPr lvl="1"/>
            <a:r>
              <a:t/>
            </a:r>
          </a:p>
          <a:p>
            <a:pPr lvl="2"/>
            <a:r>
              <a:t/>
            </a:r>
          </a:p>
          <a:p>
            <a:pPr lvl="3"/>
            <a:r>
              <a:t/>
            </a:r>
          </a:p>
          <a:p>
            <a:pPr lvl="4"/>
            <a:r>
              <a:t/>
            </a:r>
          </a:p>
        </p:txBody>
      </p:sp>
      <p:sp>
        <p:nvSpPr>
          <p:cNvPr id="13" name="Presentation Title"/>
          <p:cNvSpPr txBox="1"/>
          <p:nvPr>
            <p:ph type="title" hasCustomPrompt="1"/>
          </p:nvPr>
        </p:nvSpPr>
        <p:spPr>
          <a:xfrm>
            <a:off x="1206500" y="2621719"/>
            <a:ext cx="21971000" cy="4648201"/>
          </a:xfrm>
          <a:prstGeom prst="rect">
            <a:avLst/>
          </a:prstGeom>
        </p:spPr>
        <p:txBody>
          <a:bodyPr anchor="b"/>
          <a:lstStyle>
            <a:lvl1pPr defTabSz="355600">
              <a:defRPr spc="-119" sz="12000"/>
            </a:lvl1pPr>
          </a:lstStyle>
          <a:p>
            <a:pPr/>
            <a:r>
              <a:t>Presentation 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9" name="Slide Title"/>
          <p:cNvSpPr txBox="1"/>
          <p:nvPr>
            <p:ph type="title" hasCustomPrompt="1"/>
          </p:nvPr>
        </p:nvSpPr>
        <p:spPr>
          <a:prstGeom prst="rect">
            <a:avLst/>
          </a:prstGeom>
        </p:spPr>
        <p:txBody>
          <a:bodyPr/>
          <a:lstStyle/>
          <a:p>
            <a:pPr/>
            <a:r>
              <a:t>Slide Title</a:t>
            </a:r>
          </a:p>
        </p:txBody>
      </p:sp>
      <p:sp>
        <p:nvSpPr>
          <p:cNvPr id="100"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8" name="Agenda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Agenda Subtitle</a:t>
            </a:r>
          </a:p>
        </p:txBody>
      </p:sp>
      <p:sp>
        <p:nvSpPr>
          <p:cNvPr id="109" name="Body Level One…"/>
          <p:cNvSpPr txBox="1"/>
          <p:nvPr>
            <p:ph type="body" idx="1" hasCustomPrompt="1"/>
          </p:nvPr>
        </p:nvSpPr>
        <p:spPr>
          <a:xfrm>
            <a:off x="1206500" y="4248504"/>
            <a:ext cx="21971000" cy="8256012"/>
          </a:xfrm>
          <a:prstGeom prst="rect">
            <a:avLst/>
          </a:prstGeom>
        </p:spPr>
        <p:txBody>
          <a:bodyPr/>
          <a:lstStyle>
            <a:lvl1pPr marL="0" indent="0" defTabSz="825500">
              <a:spcBef>
                <a:spcPts val="6000"/>
              </a:spcBef>
              <a:buSzTx/>
              <a:buNone/>
              <a:defRPr sz="5000"/>
            </a:lvl1pPr>
            <a:lvl2pPr marL="0" indent="457200" defTabSz="825500">
              <a:spcBef>
                <a:spcPts val="6000"/>
              </a:spcBef>
              <a:buSzTx/>
              <a:buNone/>
              <a:defRPr sz="5000"/>
            </a:lvl2pPr>
            <a:lvl3pPr marL="0" indent="914400" defTabSz="825500">
              <a:spcBef>
                <a:spcPts val="6000"/>
              </a:spcBef>
              <a:buSzTx/>
              <a:buNone/>
              <a:defRPr sz="5000"/>
            </a:lvl3pPr>
            <a:lvl4pPr marL="0" indent="1371600" defTabSz="825500">
              <a:spcBef>
                <a:spcPts val="6000"/>
              </a:spcBef>
              <a:buSzTx/>
              <a:buNone/>
              <a:defRPr sz="5000"/>
            </a:lvl4pPr>
            <a:lvl5pPr marL="0" indent="1828800" defTabSz="825500">
              <a:spcBef>
                <a:spcPts val="6000"/>
              </a:spcBef>
              <a:buSzTx/>
              <a:buNone/>
              <a:defRPr sz="5000"/>
            </a:lvl5pPr>
          </a:lstStyle>
          <a:p>
            <a:pPr/>
            <a:r>
              <a:t>Agenda Topics</a:t>
            </a:r>
          </a:p>
          <a:p>
            <a:pPr lvl="1"/>
            <a:r>
              <a:t/>
            </a:r>
          </a:p>
          <a:p>
            <a:pPr lvl="2"/>
            <a:r>
              <a:t/>
            </a:r>
          </a:p>
          <a:p>
            <a:pPr lvl="3"/>
            <a:r>
              <a:t/>
            </a:r>
          </a:p>
          <a:p>
            <a:pPr lvl="4"/>
            <a:r>
              <a:t/>
            </a:r>
          </a:p>
        </p:txBody>
      </p:sp>
      <p:sp>
        <p:nvSpPr>
          <p:cNvPr id="110" name="Agenda Title"/>
          <p:cNvSpPr txBox="1"/>
          <p:nvPr>
            <p:ph type="title" hasCustomPrompt="1"/>
          </p:nvPr>
        </p:nvSpPr>
        <p:spPr>
          <a:prstGeom prst="rect">
            <a:avLst/>
          </a:prstGeom>
        </p:spPr>
        <p:txBody>
          <a:bodyPr/>
          <a:lstStyle/>
          <a:p>
            <a:pPr/>
            <a:r>
              <a:t>Agenda Title</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06500" y="4191644"/>
            <a:ext cx="21971000" cy="4089401"/>
          </a:xfrm>
          <a:prstGeom prst="rect">
            <a:avLst/>
          </a:prstGeom>
        </p:spPr>
        <p:txBody>
          <a:bodyPr anchor="ctr"/>
          <a:lstStyle>
            <a:lvl1pPr marL="0" indent="0" algn="ctr">
              <a:lnSpc>
                <a:spcPct val="90000"/>
              </a:lnSpc>
              <a:spcBef>
                <a:spcPts val="0"/>
              </a:spcBef>
              <a:buSzTx/>
              <a:buNone/>
              <a:defRPr spc="-119" sz="12000">
                <a:latin typeface="+mn-lt"/>
                <a:ea typeface="+mn-ea"/>
                <a:cs typeface="+mn-cs"/>
                <a:sym typeface="Produkt Extralight"/>
              </a:defRPr>
            </a:lvl1pPr>
            <a:lvl2pPr marL="0" indent="457200" algn="ctr">
              <a:lnSpc>
                <a:spcPct val="90000"/>
              </a:lnSpc>
              <a:spcBef>
                <a:spcPts val="0"/>
              </a:spcBef>
              <a:buSzTx/>
              <a:buNone/>
              <a:defRPr spc="-119" sz="12000">
                <a:latin typeface="+mn-lt"/>
                <a:ea typeface="+mn-ea"/>
                <a:cs typeface="+mn-cs"/>
                <a:sym typeface="Produkt Extralight"/>
              </a:defRPr>
            </a:lvl2pPr>
            <a:lvl3pPr marL="0" indent="914400" algn="ctr">
              <a:lnSpc>
                <a:spcPct val="90000"/>
              </a:lnSpc>
              <a:spcBef>
                <a:spcPts val="0"/>
              </a:spcBef>
              <a:buSzTx/>
              <a:buNone/>
              <a:defRPr spc="-119" sz="12000">
                <a:latin typeface="+mn-lt"/>
                <a:ea typeface="+mn-ea"/>
                <a:cs typeface="+mn-cs"/>
                <a:sym typeface="Produkt Extralight"/>
              </a:defRPr>
            </a:lvl3pPr>
            <a:lvl4pPr marL="0" indent="1371600" algn="ctr">
              <a:lnSpc>
                <a:spcPct val="90000"/>
              </a:lnSpc>
              <a:spcBef>
                <a:spcPts val="0"/>
              </a:spcBef>
              <a:buSzTx/>
              <a:buNone/>
              <a:defRPr spc="-119" sz="12000">
                <a:latin typeface="+mn-lt"/>
                <a:ea typeface="+mn-ea"/>
                <a:cs typeface="+mn-cs"/>
                <a:sym typeface="Produkt Extralight"/>
              </a:defRPr>
            </a:lvl4pPr>
            <a:lvl5pPr marL="0" indent="1828800" algn="ctr">
              <a:lnSpc>
                <a:spcPct val="90000"/>
              </a:lnSpc>
              <a:spcBef>
                <a:spcPts val="0"/>
              </a:spcBef>
              <a:buSzTx/>
              <a:buNone/>
              <a:defRPr spc="-119" sz="12000">
                <a:latin typeface="+mn-lt"/>
                <a:ea typeface="+mn-ea"/>
                <a:cs typeface="+mn-cs"/>
                <a:sym typeface="Produkt Extralight"/>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Body Level One…"/>
          <p:cNvSpPr txBox="1"/>
          <p:nvPr>
            <p:ph type="body" idx="1" hasCustomPrompt="1"/>
          </p:nvPr>
        </p:nvSpPr>
        <p:spPr>
          <a:xfrm>
            <a:off x="1206500" y="1207360"/>
            <a:ext cx="21971000" cy="7351451"/>
          </a:xfrm>
          <a:prstGeom prst="rect">
            <a:avLst/>
          </a:prstGeom>
        </p:spPr>
        <p:txBody>
          <a:bodyPr anchor="b"/>
          <a:lstStyle>
            <a:lvl1pPr marL="0" indent="0" algn="ctr">
              <a:lnSpc>
                <a:spcPct val="90000"/>
              </a:lnSpc>
              <a:spcBef>
                <a:spcPts val="0"/>
              </a:spcBef>
              <a:buSzTx/>
              <a:buNone/>
              <a:defRPr spc="-1750" sz="35000">
                <a:latin typeface="+mn-lt"/>
                <a:ea typeface="+mn-ea"/>
                <a:cs typeface="+mn-cs"/>
                <a:sym typeface="Produkt Extralight"/>
              </a:defRPr>
            </a:lvl1pPr>
            <a:lvl2pPr marL="0" indent="457200" algn="ctr">
              <a:lnSpc>
                <a:spcPct val="90000"/>
              </a:lnSpc>
              <a:spcBef>
                <a:spcPts val="0"/>
              </a:spcBef>
              <a:buSzTx/>
              <a:buNone/>
              <a:defRPr spc="-1750" sz="35000">
                <a:latin typeface="+mn-lt"/>
                <a:ea typeface="+mn-ea"/>
                <a:cs typeface="+mn-cs"/>
                <a:sym typeface="Produkt Extralight"/>
              </a:defRPr>
            </a:lvl2pPr>
            <a:lvl3pPr marL="0" indent="914400" algn="ctr">
              <a:lnSpc>
                <a:spcPct val="90000"/>
              </a:lnSpc>
              <a:spcBef>
                <a:spcPts val="0"/>
              </a:spcBef>
              <a:buSzTx/>
              <a:buNone/>
              <a:defRPr spc="-1750" sz="35000">
                <a:latin typeface="+mn-lt"/>
                <a:ea typeface="+mn-ea"/>
                <a:cs typeface="+mn-cs"/>
                <a:sym typeface="Produkt Extralight"/>
              </a:defRPr>
            </a:lvl3pPr>
            <a:lvl4pPr marL="0" indent="1371600" algn="ctr">
              <a:lnSpc>
                <a:spcPct val="90000"/>
              </a:lnSpc>
              <a:spcBef>
                <a:spcPts val="0"/>
              </a:spcBef>
              <a:buSzTx/>
              <a:buNone/>
              <a:defRPr spc="-1750" sz="35000">
                <a:latin typeface="+mn-lt"/>
                <a:ea typeface="+mn-ea"/>
                <a:cs typeface="+mn-cs"/>
                <a:sym typeface="Produkt Extralight"/>
              </a:defRPr>
            </a:lvl4pPr>
            <a:lvl5pPr marL="0" indent="1828800" algn="ctr">
              <a:lnSpc>
                <a:spcPct val="90000"/>
              </a:lnSpc>
              <a:spcBef>
                <a:spcPts val="0"/>
              </a:spcBef>
              <a:buSzTx/>
              <a:buNone/>
              <a:defRPr spc="-1750" sz="35000">
                <a:latin typeface="+mn-lt"/>
                <a:ea typeface="+mn-ea"/>
                <a:cs typeface="+mn-cs"/>
                <a:sym typeface="Produkt Extralight"/>
              </a:defRPr>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06500" y="8128000"/>
            <a:ext cx="21971000" cy="1079500"/>
          </a:xfrm>
          <a:prstGeom prst="rect">
            <a:avLst/>
          </a:prstGeom>
        </p:spPr>
        <p:txBody>
          <a:bodyPr lIns="45719" tIns="45719" rIns="45719" bIns="45719"/>
          <a:lstStyle>
            <a:lvl1pPr marL="0" indent="0" algn="ctr" defTabSz="825500">
              <a:lnSpc>
                <a:spcPct val="90000"/>
              </a:lnSpc>
              <a:spcBef>
                <a:spcPts val="0"/>
              </a:spcBef>
              <a:buSzTx/>
              <a:buNone/>
              <a:defRPr spc="-55" sz="5500">
                <a:latin typeface="+mn-lt"/>
                <a:ea typeface="+mn-ea"/>
                <a:cs typeface="+mn-cs"/>
                <a:sym typeface="Produkt Extralight"/>
              </a:defRPr>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5" name="Body Level One…"/>
          <p:cNvSpPr txBox="1"/>
          <p:nvPr>
            <p:ph type="body" sz="quarter" idx="1" hasCustomPrompt="1"/>
          </p:nvPr>
        </p:nvSpPr>
        <p:spPr>
          <a:xfrm>
            <a:off x="5194300" y="4165600"/>
            <a:ext cx="13995400" cy="4428667"/>
          </a:xfrm>
          <a:prstGeom prst="rect">
            <a:avLst/>
          </a:prstGeom>
        </p:spPr>
        <p:txBody>
          <a:bodyPr anchor="b"/>
          <a:lstStyle>
            <a:lvl1pPr marL="254000" indent="-254000">
              <a:lnSpc>
                <a:spcPct val="90000"/>
              </a:lnSpc>
              <a:spcBef>
                <a:spcPts val="0"/>
              </a:spcBef>
              <a:buSzTx/>
              <a:buNone/>
              <a:defRPr spc="-93" sz="9300">
                <a:latin typeface="+mn-lt"/>
                <a:ea typeface="+mn-ea"/>
                <a:cs typeface="+mn-cs"/>
                <a:sym typeface="Produkt Extralight"/>
              </a:defRPr>
            </a:lvl1pPr>
            <a:lvl2pPr marL="254000" indent="203200">
              <a:lnSpc>
                <a:spcPct val="90000"/>
              </a:lnSpc>
              <a:spcBef>
                <a:spcPts val="0"/>
              </a:spcBef>
              <a:buSzTx/>
              <a:buNone/>
              <a:defRPr spc="-93" sz="9300">
                <a:latin typeface="+mn-lt"/>
                <a:ea typeface="+mn-ea"/>
                <a:cs typeface="+mn-cs"/>
                <a:sym typeface="Produkt Extralight"/>
              </a:defRPr>
            </a:lvl2pPr>
            <a:lvl3pPr marL="254000" indent="660400">
              <a:lnSpc>
                <a:spcPct val="90000"/>
              </a:lnSpc>
              <a:spcBef>
                <a:spcPts val="0"/>
              </a:spcBef>
              <a:buSzTx/>
              <a:buNone/>
              <a:defRPr spc="-93" sz="9300">
                <a:latin typeface="+mn-lt"/>
                <a:ea typeface="+mn-ea"/>
                <a:cs typeface="+mn-cs"/>
                <a:sym typeface="Produkt Extralight"/>
              </a:defRPr>
            </a:lvl3pPr>
            <a:lvl4pPr marL="254000" indent="1117600">
              <a:lnSpc>
                <a:spcPct val="90000"/>
              </a:lnSpc>
              <a:spcBef>
                <a:spcPts val="0"/>
              </a:spcBef>
              <a:buSzTx/>
              <a:buNone/>
              <a:defRPr spc="-93" sz="9300">
                <a:latin typeface="+mn-lt"/>
                <a:ea typeface="+mn-ea"/>
                <a:cs typeface="+mn-cs"/>
                <a:sym typeface="Produkt Extralight"/>
              </a:defRPr>
            </a:lvl4pPr>
            <a:lvl5pPr marL="254000" indent="1574800">
              <a:lnSpc>
                <a:spcPct val="90000"/>
              </a:lnSpc>
              <a:spcBef>
                <a:spcPts val="0"/>
              </a:spcBef>
              <a:buSzTx/>
              <a:buNone/>
              <a:defRPr spc="-93" sz="9300">
                <a:latin typeface="+mn-lt"/>
                <a:ea typeface="+mn-ea"/>
                <a:cs typeface="+mn-cs"/>
                <a:sym typeface="Produkt Extralight"/>
              </a:defRPr>
            </a:lvl5pPr>
          </a:lstStyle>
          <a:p>
            <a:pPr/>
            <a:r>
              <a:t>“Notable Quote”</a:t>
            </a:r>
          </a:p>
          <a:p>
            <a:pPr lvl="1"/>
            <a:r>
              <a:t/>
            </a:r>
          </a:p>
          <a:p>
            <a:pPr lvl="2"/>
            <a:r>
              <a:t/>
            </a:r>
          </a:p>
          <a:p>
            <a:pPr lvl="3"/>
            <a:r>
              <a:t/>
            </a:r>
          </a:p>
          <a:p>
            <a:pPr lvl="4"/>
            <a:r>
              <a:t/>
            </a:r>
          </a:p>
        </p:txBody>
      </p:sp>
      <p:sp>
        <p:nvSpPr>
          <p:cNvPr id="136" name="Attribution"/>
          <p:cNvSpPr txBox="1"/>
          <p:nvPr>
            <p:ph type="body" sz="quarter" idx="21" hasCustomPrompt="1"/>
          </p:nvPr>
        </p:nvSpPr>
        <p:spPr>
          <a:xfrm>
            <a:off x="5456257" y="9559997"/>
            <a:ext cx="13471486" cy="698501"/>
          </a:xfrm>
          <a:prstGeom prst="rect">
            <a:avLst/>
          </a:prstGeom>
        </p:spPr>
        <p:txBody>
          <a:bodyPr lIns="45719" tIns="45719" rIns="45719" bIns="45719"/>
          <a:lstStyle>
            <a:lvl1pPr marL="0" indent="0" defTabSz="825500">
              <a:spcBef>
                <a:spcPts val="0"/>
              </a:spcBef>
              <a:buSzTx/>
              <a:buNone/>
              <a:defRPr sz="3600">
                <a:latin typeface="Produkt Light"/>
                <a:ea typeface="Produkt Light"/>
                <a:cs typeface="Produkt Light"/>
                <a:sym typeface="Produkt Light"/>
              </a:defRPr>
            </a:lvl1pPr>
          </a:lstStyle>
          <a:p>
            <a:pPr/>
            <a:r>
              <a:t>Attribution</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4" name="Black and white close-up of curved pieces of paper"/>
          <p:cNvSpPr/>
          <p:nvPr>
            <p:ph type="pic" sz="quarter" idx="21"/>
          </p:nvPr>
        </p:nvSpPr>
        <p:spPr>
          <a:xfrm>
            <a:off x="7353300" y="3632200"/>
            <a:ext cx="9677400" cy="6451600"/>
          </a:xfrm>
          <a:prstGeom prst="rect">
            <a:avLst/>
          </a:prstGeom>
        </p:spPr>
        <p:txBody>
          <a:bodyPr lIns="91439" tIns="45719" rIns="91439" bIns="45719">
            <a:noAutofit/>
          </a:bodyPr>
          <a:lstStyle/>
          <a:p>
            <a:pPr/>
          </a:p>
        </p:txBody>
      </p:sp>
      <p:sp>
        <p:nvSpPr>
          <p:cNvPr id="145" name="Grey disc against a grey background"/>
          <p:cNvSpPr/>
          <p:nvPr>
            <p:ph type="pic" sz="quarter" idx="22"/>
          </p:nvPr>
        </p:nvSpPr>
        <p:spPr>
          <a:xfrm>
            <a:off x="14897100" y="3632200"/>
            <a:ext cx="9131300" cy="6457073"/>
          </a:xfrm>
          <a:prstGeom prst="rect">
            <a:avLst/>
          </a:prstGeom>
        </p:spPr>
        <p:txBody>
          <a:bodyPr lIns="91439" tIns="45719" rIns="91439" bIns="45719">
            <a:noAutofit/>
          </a:bodyPr>
          <a:lstStyle/>
          <a:p>
            <a:pPr/>
          </a:p>
        </p:txBody>
      </p:sp>
      <p:sp>
        <p:nvSpPr>
          <p:cNvPr id="146" name="Abstract image of two grey discs intersecting"/>
          <p:cNvSpPr/>
          <p:nvPr>
            <p:ph type="pic" sz="half" idx="23"/>
          </p:nvPr>
        </p:nvSpPr>
        <p:spPr>
          <a:xfrm>
            <a:off x="-749300" y="3632200"/>
            <a:ext cx="11303000" cy="6451600"/>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000000"/>
        </a:solidFill>
      </p:bgPr>
    </p:bg>
    <p:spTree>
      <p:nvGrpSpPr>
        <p:cNvPr id="1" name=""/>
        <p:cNvGrpSpPr/>
        <p:nvPr/>
      </p:nvGrpSpPr>
      <p:grpSpPr>
        <a:xfrm>
          <a:off x="0" y="0"/>
          <a:ext cx="0" cy="0"/>
          <a:chOff x="0" y="0"/>
          <a:chExt cx="0" cy="0"/>
        </a:xfrm>
      </p:grpSpPr>
      <p:sp>
        <p:nvSpPr>
          <p:cNvPr id="154" name="Black and white close-up of woven texture"/>
          <p:cNvSpPr/>
          <p:nvPr>
            <p:ph type="pic" idx="21"/>
          </p:nvPr>
        </p:nvSpPr>
        <p:spPr>
          <a:xfrm>
            <a:off x="-38100" y="-1293994"/>
            <a:ext cx="24447500" cy="16295514"/>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000000"/>
        </a:solidFill>
      </p:bgPr>
    </p:bg>
    <p:spTree>
      <p:nvGrpSpPr>
        <p:cNvPr id="1" name=""/>
        <p:cNvGrpSpPr/>
        <p:nvPr/>
      </p:nvGrpSpPr>
      <p:grpSpPr>
        <a:xfrm>
          <a:off x="0" y="0"/>
          <a:ext cx="0" cy="0"/>
          <a:chOff x="0" y="0"/>
          <a:chExt cx="0" cy="0"/>
        </a:xfrm>
      </p:grpSpPr>
      <p:sp>
        <p:nvSpPr>
          <p:cNvPr id="21" name="Grey abstract curve and line"/>
          <p:cNvSpPr/>
          <p:nvPr>
            <p:ph type="pic" idx="21"/>
          </p:nvPr>
        </p:nvSpPr>
        <p:spPr>
          <a:xfrm>
            <a:off x="-50800" y="-1828800"/>
            <a:ext cx="24574500" cy="17373600"/>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06500" y="12268200"/>
            <a:ext cx="21971000" cy="660400"/>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Author and Date</a:t>
            </a:r>
          </a:p>
        </p:txBody>
      </p:sp>
      <p:sp>
        <p:nvSpPr>
          <p:cNvPr id="23" name="Body Level One…"/>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Presentation Subtitle</a:t>
            </a:r>
          </a:p>
          <a:p>
            <a:pPr lvl="1"/>
            <a:r>
              <a:t/>
            </a:r>
          </a:p>
          <a:p>
            <a:pPr lvl="2"/>
            <a:r>
              <a:t/>
            </a:r>
          </a:p>
          <a:p>
            <a:pPr lvl="3"/>
            <a:r>
              <a:t/>
            </a:r>
          </a:p>
          <a:p>
            <a:pPr lvl="4"/>
            <a:r>
              <a:t/>
            </a:r>
          </a:p>
        </p:txBody>
      </p:sp>
      <p:sp>
        <p:nvSpPr>
          <p:cNvPr id="24" name="Presentation Title"/>
          <p:cNvSpPr txBox="1"/>
          <p:nvPr>
            <p:ph type="title" hasCustomPrompt="1"/>
          </p:nvPr>
        </p:nvSpPr>
        <p:spPr>
          <a:xfrm>
            <a:off x="1206500" y="2611945"/>
            <a:ext cx="21971000" cy="4648201"/>
          </a:xfrm>
          <a:prstGeom prst="rect">
            <a:avLst/>
          </a:prstGeom>
        </p:spPr>
        <p:txBody>
          <a:bodyPr anchor="b"/>
          <a:lstStyle>
            <a:lvl1pPr defTabSz="355600">
              <a:defRPr spc="-119" sz="12000"/>
            </a:lvl1pPr>
          </a:lstStyle>
          <a:p>
            <a:pPr/>
            <a:r>
              <a:t>Presentation Title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Corridor of an open-air concrete structure under a partly cloudy sky"/>
          <p:cNvSpPr/>
          <p:nvPr>
            <p:ph type="pic" idx="21"/>
          </p:nvPr>
        </p:nvSpPr>
        <p:spPr>
          <a:xfrm>
            <a:off x="8140700" y="0"/>
            <a:ext cx="20574000" cy="137160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3335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149476"/>
            <a:ext cx="9779000" cy="5385424"/>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61" name="View through a mesh-like ceiling under a blue sky"/>
          <p:cNvSpPr/>
          <p:nvPr>
            <p:ph type="pic" idx="22"/>
          </p:nvPr>
        </p:nvSpPr>
        <p:spPr>
          <a:xfrm>
            <a:off x="8140700" y="0"/>
            <a:ext cx="20574000" cy="13716000"/>
          </a:xfrm>
          <a:prstGeom prst="rect">
            <a:avLst/>
          </a:prstGeom>
        </p:spPr>
        <p:txBody>
          <a:bodyPr lIns="91439" tIns="45719" rIns="91439" bIns="45719">
            <a:noAutofit/>
          </a:bodyPr>
          <a:lstStyle/>
          <a:p>
            <a:pPr/>
          </a:p>
        </p:txBody>
      </p:sp>
      <p:sp>
        <p:nvSpPr>
          <p:cNvPr id="62" name="Slide Title"/>
          <p:cNvSpPr txBox="1"/>
          <p:nvPr>
            <p:ph type="title" hasCustomPrompt="1"/>
          </p:nvPr>
        </p:nvSpPr>
        <p:spPr>
          <a:xfrm>
            <a:off x="1206500" y="635000"/>
            <a:ext cx="9779000" cy="1689100"/>
          </a:xfrm>
          <a:prstGeom prst="rect">
            <a:avLst/>
          </a:prstGeom>
        </p:spPr>
        <p:txBody>
          <a:bodyPr/>
          <a:lstStyle/>
          <a:p>
            <a:pPr/>
            <a:r>
              <a:t>Slide Title</a:t>
            </a:r>
          </a:p>
        </p:txBody>
      </p:sp>
      <p:sp>
        <p:nvSpPr>
          <p:cNvPr id="63"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1"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72" name="Slide Title"/>
          <p:cNvSpPr txBox="1"/>
          <p:nvPr>
            <p:ph type="title" hasCustomPrompt="1"/>
          </p:nvPr>
        </p:nvSpPr>
        <p:spPr>
          <a:prstGeom prst="rect">
            <a:avLst/>
          </a:prstGeom>
        </p:spPr>
        <p:txBody>
          <a:bodyPr/>
          <a:lstStyle/>
          <a:p>
            <a:pPr/>
            <a:r>
              <a:t>Slide Title</a:t>
            </a:r>
          </a:p>
        </p:txBody>
      </p:sp>
      <p:sp>
        <p:nvSpPr>
          <p:cNvPr id="73"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1" name="Slide Subtitle"/>
          <p:cNvSpPr txBox="1"/>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82" name="Slide Title"/>
          <p:cNvSpPr txBox="1"/>
          <p:nvPr>
            <p:ph type="title" hasCustomPrompt="1"/>
          </p:nvPr>
        </p:nvSpPr>
        <p:spPr>
          <a:xfrm>
            <a:off x="1206500" y="635000"/>
            <a:ext cx="9779000" cy="1689100"/>
          </a:xfrm>
          <a:prstGeom prst="rect">
            <a:avLst/>
          </a:prstGeom>
        </p:spPr>
        <p:txBody>
          <a:bodyPr/>
          <a:lstStyle/>
          <a:p>
            <a:pPr/>
            <a:r>
              <a:t>Slide Title</a:t>
            </a:r>
          </a:p>
        </p:txBody>
      </p:sp>
      <p:sp>
        <p:nvSpPr>
          <p:cNvPr id="83"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1" name="Section Title"/>
          <p:cNvSpPr txBox="1"/>
          <p:nvPr>
            <p:ph type="title" hasCustomPrompt="1"/>
          </p:nvPr>
        </p:nvSpPr>
        <p:spPr>
          <a:xfrm>
            <a:off x="1206500" y="3906899"/>
            <a:ext cx="21971004" cy="4648201"/>
          </a:xfrm>
          <a:prstGeom prst="rect">
            <a:avLst/>
          </a:prstGeom>
        </p:spPr>
        <p:txBody>
          <a:bodyPr anchor="ctr"/>
          <a:lstStyle>
            <a:lvl1pPr>
              <a:defRPr spc="-119" sz="12000"/>
            </a:lvl1pPr>
          </a:lstStyle>
          <a:p>
            <a:pPr/>
            <a:r>
              <a:t>Section Title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635000"/>
            <a:ext cx="21971000" cy="1689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60642"/>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23558499" y="12458699"/>
            <a:ext cx="388621" cy="429261"/>
          </a:xfrm>
          <a:prstGeom prst="rect">
            <a:avLst/>
          </a:prstGeom>
          <a:ln w="12700">
            <a:miter lim="400000"/>
          </a:ln>
        </p:spPr>
        <p:txBody>
          <a:bodyPr wrap="none" lIns="50800" tIns="50800" rIns="50800" bIns="50800" anchor="b">
            <a:spAutoFit/>
          </a:bodyPr>
          <a:lstStyle>
            <a:lvl1pPr algn="r" defTabSz="584200">
              <a:spcBef>
                <a:spcPts val="0"/>
              </a:spcBef>
              <a:defRPr sz="2000">
                <a:latin typeface="Graphik"/>
                <a:ea typeface="Graphik"/>
                <a:cs typeface="Graphik"/>
                <a:sym typeface="Graphik"/>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1pPr>
      <a:lvl2pPr marL="0" marR="0" indent="4572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2pPr>
      <a:lvl3pPr marL="0" marR="0" indent="9144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3pPr>
      <a:lvl4pPr marL="0" marR="0" indent="13716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4pPr>
      <a:lvl5pPr marL="0" marR="0" indent="18288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5pPr>
      <a:lvl6pPr marL="0" marR="0" indent="22860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6pPr>
      <a:lvl7pPr marL="0" marR="0" indent="27432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7pPr>
      <a:lvl8pPr marL="0" marR="0" indent="32004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8pPr>
      <a:lvl9pPr marL="0" marR="0" indent="3657600" algn="l" defTabSz="2438338"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mn-lt"/>
          <a:ea typeface="+mn-ea"/>
          <a:cs typeface="+mn-cs"/>
          <a:sym typeface="Produkt Extralight"/>
        </a:defRPr>
      </a:lvl9pPr>
    </p:titleStyle>
    <p:bodyStyle>
      <a:lvl1pPr marL="4572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1pPr>
      <a:lvl2pPr marL="9144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2pPr>
      <a:lvl3pPr marL="13716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3pPr>
      <a:lvl4pPr marL="18288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4pPr>
      <a:lvl5pPr marL="22860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5pPr>
      <a:lvl6pPr marL="27432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6pPr>
      <a:lvl7pPr marL="32004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7pPr>
      <a:lvl8pPr marL="36576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8pPr>
      <a:lvl9pPr marL="4114800" marR="0" indent="-457200" algn="l" defTabSz="2438338"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Graphik Light"/>
          <a:ea typeface="Graphik Light"/>
          <a:cs typeface="Graphik Light"/>
          <a:sym typeface="Graphik Light"/>
        </a:defRPr>
      </a:lvl9pPr>
    </p:bodyStyle>
    <p:otherStyle>
      <a:lvl1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1pPr>
      <a:lvl2pPr marL="0" marR="0" indent="457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2pPr>
      <a:lvl3pPr marL="0" marR="0" indent="914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3pPr>
      <a:lvl4pPr marL="0" marR="0" indent="1371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4pPr>
      <a:lvl5pPr marL="0" marR="0" indent="18288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5pPr>
      <a:lvl6pPr marL="0" marR="0" indent="22860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6pPr>
      <a:lvl7pPr marL="0" marR="0" indent="2743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7pPr>
      <a:lvl8pPr marL="0" marR="0" indent="3200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8pPr>
      <a:lvl9pPr marL="0" marR="0" indent="3657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1" name="Nodev…"/>
          <p:cNvSpPr txBox="1"/>
          <p:nvPr>
            <p:ph type="body" idx="21"/>
          </p:nvPr>
        </p:nvSpPr>
        <p:spPr>
          <a:xfrm>
            <a:off x="380999" y="11169009"/>
            <a:ext cx="21971001" cy="2520945"/>
          </a:xfrm>
          <a:prstGeom prst="rect">
            <a:avLst/>
          </a:prstGeom>
          <a:extLst>
            <a:ext uri="{C572A759-6A51-4108-AA02-DFA0A04FC94B}">
              <ma14:wrappingTextBoxFlag xmlns:ma14="http://schemas.microsoft.com/office/mac/drawingml/2011/main" val="1"/>
            </a:ext>
          </a:extLst>
        </p:spPr>
        <p:txBody>
          <a:bodyPr/>
          <a:lstStyle/>
          <a:p>
            <a:pPr defTabSz="594360">
              <a:defRPr sz="2376"/>
            </a:pPr>
            <a:r>
              <a:t>Nodev</a:t>
            </a:r>
          </a:p>
          <a:p>
            <a:pPr defTabSz="594360">
              <a:defRPr sz="2376"/>
            </a:pPr>
            <a:r>
              <a:t>Parthivi Singh 20244124</a:t>
            </a:r>
          </a:p>
          <a:p>
            <a:pPr defTabSz="594360">
              <a:defRPr sz="2376"/>
            </a:pPr>
            <a:r>
              <a:t>Shreyansh Sachan 20244154</a:t>
            </a:r>
          </a:p>
          <a:p>
            <a:pPr defTabSz="594360">
              <a:defRPr sz="2376"/>
            </a:pPr>
            <a:r>
              <a:t>Siddhant Roy 20244156</a:t>
            </a:r>
          </a:p>
          <a:p>
            <a:pPr defTabSz="594360">
              <a:defRPr sz="2376"/>
            </a:pPr>
            <a:r>
              <a:t>Sindhu Sridhar 20243549</a:t>
            </a:r>
          </a:p>
        </p:txBody>
      </p:sp>
      <p:sp>
        <p:nvSpPr>
          <p:cNvPr id="172" name="Sickest Academic Aid"/>
          <p:cNvSpPr txBox="1"/>
          <p:nvPr>
            <p:ph type="subTitle" sz="quarter" idx="1"/>
          </p:nvPr>
        </p:nvSpPr>
        <p:spPr>
          <a:prstGeom prst="rect">
            <a:avLst/>
          </a:prstGeom>
        </p:spPr>
        <p:txBody>
          <a:bodyPr/>
          <a:lstStyle/>
          <a:p>
            <a:pPr/>
            <a:r>
              <a:t>Sickest Academic Aid</a:t>
            </a:r>
          </a:p>
        </p:txBody>
      </p:sp>
      <p:sp>
        <p:nvSpPr>
          <p:cNvPr id="173" name="Hellfire Scholar"/>
          <p:cNvSpPr txBox="1"/>
          <p:nvPr>
            <p:ph type="ctrTitle"/>
          </p:nvPr>
        </p:nvSpPr>
        <p:spPr>
          <a:prstGeom prst="rect">
            <a:avLst/>
          </a:prstGeom>
        </p:spPr>
        <p:txBody>
          <a:bodyPr/>
          <a:lstStyle/>
          <a:p>
            <a:pPr/>
            <a:r>
              <a:t>Hellfire Scholar</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5" name="Hellfire Scholar is a prototype academic management application designed to centralize essential student activities into one cohesive platform. It simplifies everyday academic tasks by combining resource organization, syllabus monitoring, assignment trac"/>
          <p:cNvSpPr txBox="1"/>
          <p:nvPr>
            <p:ph type="subTitle" idx="1"/>
          </p:nvPr>
        </p:nvSpPr>
        <p:spPr>
          <a:xfrm>
            <a:off x="1206500" y="2937274"/>
            <a:ext cx="21971001" cy="10601020"/>
          </a:xfrm>
          <a:prstGeom prst="rect">
            <a:avLst/>
          </a:prstGeom>
        </p:spPr>
        <p:txBody>
          <a:bodyPr/>
          <a:lstStyle/>
          <a:p>
            <a:pPr>
              <a:defRPr sz="3700"/>
            </a:pPr>
            <a:r>
              <a:t>Hellfire Scholar is a prototype academic management application designed to centralize essential student activities into one cohesive platform. It simplifies everyday academic tasks by combining resource organization, syllabus monitoring, assignment tracking, and attendance management under a unified interface. The app focuses on ease of use, responsive design, and structured data handling to create a smooth and productive user experience.</a:t>
            </a:r>
          </a:p>
          <a:p>
            <a:pPr>
              <a:defRPr sz="3700"/>
            </a:pPr>
          </a:p>
          <a:p>
            <a:pPr>
              <a:defRPr sz="3700"/>
            </a:pPr>
            <a:r>
              <a:t>	•	Provides a unified dashboard with quick insights into all academic modules.</a:t>
            </a:r>
          </a:p>
          <a:p>
            <a:pPr>
              <a:defRPr sz="3700"/>
            </a:pPr>
          </a:p>
          <a:p>
            <a:pPr>
              <a:defRPr sz="3700"/>
            </a:pPr>
            <a:r>
              <a:t>	•	Includes a simple authentication flow for personalized user sessions.</a:t>
            </a:r>
          </a:p>
          <a:p>
            <a:pPr>
              <a:defRPr sz="3700"/>
            </a:pPr>
          </a:p>
          <a:p>
            <a:pPr>
              <a:defRPr sz="3700"/>
            </a:pPr>
            <a:r>
              <a:t>	•	Offers a clean, intuitive UI built with HTML, CSS, and JavaScript.</a:t>
            </a:r>
          </a:p>
          <a:p>
            <a:pPr>
              <a:defRPr sz="3700"/>
            </a:pPr>
          </a:p>
          <a:p>
            <a:pPr>
              <a:defRPr sz="3700"/>
            </a:pPr>
            <a:r>
              <a:t>	•	Uses a structured client-side state for fast, efficient interactions.</a:t>
            </a:r>
          </a:p>
          <a:p>
            <a:pPr>
              <a:defRPr sz="3700"/>
            </a:pPr>
          </a:p>
          <a:p>
            <a:pPr>
              <a:defRPr sz="3700"/>
            </a:pPr>
            <a:r>
              <a:t>	•	Designed as a scalable prototype for future backend and storage integration.</a:t>
            </a:r>
          </a:p>
        </p:txBody>
      </p:sp>
      <p:sp>
        <p:nvSpPr>
          <p:cNvPr id="176" name="Project Overview"/>
          <p:cNvSpPr txBox="1"/>
          <p:nvPr>
            <p:ph type="ctrTitle"/>
          </p:nvPr>
        </p:nvSpPr>
        <p:spPr>
          <a:xfrm>
            <a:off x="1521288" y="779052"/>
            <a:ext cx="9964866" cy="1672182"/>
          </a:xfrm>
          <a:prstGeom prst="rect">
            <a:avLst/>
          </a:prstGeom>
        </p:spPr>
        <p:txBody>
          <a:bodyPr/>
          <a:lstStyle>
            <a:lvl1pPr defTabSz="280924">
              <a:defRPr spc="-94" sz="9480">
                <a:latin typeface="Produkt Medium"/>
                <a:ea typeface="Produkt Medium"/>
                <a:cs typeface="Produkt Medium"/>
                <a:sym typeface="Produkt Medium"/>
              </a:defRPr>
            </a:lvl1pPr>
          </a:lstStyle>
          <a:p>
            <a:pPr/>
            <a:r>
              <a:t>Project Overview</a:t>
            </a:r>
          </a:p>
        </p:txBody>
      </p:sp>
      <p:sp>
        <p:nvSpPr>
          <p:cNvPr id="177" name="Hellfire Scholar"/>
          <p:cNvSpPr txBox="1"/>
          <p:nvPr/>
        </p:nvSpPr>
        <p:spPr>
          <a:xfrm>
            <a:off x="84183" y="-130253"/>
            <a:ext cx="4596436" cy="81228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defTabSz="142239">
              <a:lnSpc>
                <a:spcPct val="90000"/>
              </a:lnSpc>
              <a:spcBef>
                <a:spcPts val="0"/>
              </a:spcBef>
              <a:defRPr spc="-48" sz="4800">
                <a:latin typeface="+mn-lt"/>
                <a:ea typeface="+mn-ea"/>
                <a:cs typeface="+mn-cs"/>
                <a:sym typeface="Produkt Extralight"/>
              </a:defRPr>
            </a:lvl1pPr>
          </a:lstStyle>
          <a:p>
            <a:pPr/>
            <a:r>
              <a:t>Hellfire Scholar</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9" name="The Notes &amp; Resources module is designed to give students a structured and organized space to store all their academic materials. It acts as a digital library where users can upload, categorize, and manage different types of study resources. With feature"/>
          <p:cNvSpPr txBox="1"/>
          <p:nvPr>
            <p:ph type="subTitle" idx="1"/>
          </p:nvPr>
        </p:nvSpPr>
        <p:spPr>
          <a:xfrm>
            <a:off x="1206500" y="2937274"/>
            <a:ext cx="21971000" cy="10362942"/>
          </a:xfrm>
          <a:prstGeom prst="rect">
            <a:avLst/>
          </a:prstGeom>
        </p:spPr>
        <p:txBody>
          <a:bodyPr/>
          <a:lstStyle/>
          <a:p>
            <a:pPr>
              <a:defRPr sz="3700"/>
            </a:pPr>
            <a:r>
              <a:t>The Notes &amp; Resources module is designed to give students a structured and organized space to store all their academic materials. It acts as a digital library where users can upload, categorize, and manage different types of study resources. With features like subject-based filtering and a clean card-style layout, the module ensures that accessing important documents becomes quick, simple, and efficient.</a:t>
            </a:r>
          </a:p>
          <a:p>
            <a:pPr>
              <a:defRPr sz="3700"/>
            </a:pPr>
          </a:p>
          <a:p>
            <a:pPr>
              <a:defRPr sz="3700"/>
            </a:pPr>
            <a:r>
              <a:t>	•	Allows uploading of notes, PYQs, and additional study materials.</a:t>
            </a:r>
          </a:p>
          <a:p>
            <a:pPr>
              <a:defRPr sz="3700"/>
            </a:pPr>
          </a:p>
          <a:p>
            <a:pPr>
              <a:defRPr sz="3700"/>
            </a:pPr>
            <a:r>
              <a:t>	•	Categorizes files for easy organization and retrieval.</a:t>
            </a:r>
          </a:p>
          <a:p>
            <a:pPr>
              <a:defRPr sz="3700"/>
            </a:pPr>
          </a:p>
          <a:p>
            <a:pPr>
              <a:defRPr sz="3700"/>
            </a:pPr>
            <a:r>
              <a:t>	•	Provides subject-wise filtering for quicker access.</a:t>
            </a:r>
          </a:p>
          <a:p>
            <a:pPr>
              <a:defRPr sz="3700"/>
            </a:pPr>
          </a:p>
          <a:p>
            <a:pPr>
              <a:defRPr sz="3700"/>
            </a:pPr>
            <a:r>
              <a:t>	•	Displays resources in an intuitive card layout with title, category, and date.</a:t>
            </a:r>
          </a:p>
          <a:p>
            <a:pPr>
              <a:defRPr sz="3700"/>
            </a:pPr>
          </a:p>
          <a:p>
            <a:pPr>
              <a:defRPr sz="3700"/>
            </a:pPr>
            <a:r>
              <a:t>	•	Ensures smooth navigation for efficient resource management.</a:t>
            </a:r>
          </a:p>
        </p:txBody>
      </p:sp>
      <p:sp>
        <p:nvSpPr>
          <p:cNvPr id="180" name="Notes and Resource"/>
          <p:cNvSpPr txBox="1"/>
          <p:nvPr>
            <p:ph type="ctrTitle"/>
          </p:nvPr>
        </p:nvSpPr>
        <p:spPr>
          <a:xfrm>
            <a:off x="1140288" y="779052"/>
            <a:ext cx="11634058" cy="1672182"/>
          </a:xfrm>
          <a:prstGeom prst="rect">
            <a:avLst/>
          </a:prstGeom>
        </p:spPr>
        <p:txBody>
          <a:bodyPr/>
          <a:lstStyle>
            <a:lvl1pPr defTabSz="280924">
              <a:defRPr spc="-94" sz="9480">
                <a:latin typeface="Produkt Medium"/>
                <a:ea typeface="Produkt Medium"/>
                <a:cs typeface="Produkt Medium"/>
                <a:sym typeface="Produkt Medium"/>
              </a:defRPr>
            </a:lvl1pPr>
          </a:lstStyle>
          <a:p>
            <a:pPr/>
            <a:r>
              <a:t>Notes and Resource</a:t>
            </a:r>
          </a:p>
        </p:txBody>
      </p:sp>
      <p:sp>
        <p:nvSpPr>
          <p:cNvPr id="181" name="Hellfire Scholar"/>
          <p:cNvSpPr txBox="1"/>
          <p:nvPr/>
        </p:nvSpPr>
        <p:spPr>
          <a:xfrm>
            <a:off x="84183" y="-130253"/>
            <a:ext cx="4596436" cy="81228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defTabSz="142239">
              <a:lnSpc>
                <a:spcPct val="90000"/>
              </a:lnSpc>
              <a:spcBef>
                <a:spcPts val="0"/>
              </a:spcBef>
              <a:defRPr spc="-48" sz="4800">
                <a:latin typeface="+mn-lt"/>
                <a:ea typeface="+mn-ea"/>
                <a:cs typeface="+mn-cs"/>
                <a:sym typeface="Produkt Extralight"/>
              </a:defRPr>
            </a:lvl1pPr>
          </a:lstStyle>
          <a:p>
            <a:pPr/>
            <a:r>
              <a:t>Hellfire Scholar</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3" name="The Syllabus Tracker offers an interactive and visually clear system for monitoring academic progress. By listing out all topics of each course and allowing students to check off completed ones, it transforms syllabus management into a simple, trackable "/>
          <p:cNvSpPr txBox="1"/>
          <p:nvPr>
            <p:ph type="subTitle" idx="1"/>
          </p:nvPr>
        </p:nvSpPr>
        <p:spPr>
          <a:xfrm>
            <a:off x="1206500" y="2937274"/>
            <a:ext cx="21971000" cy="10348187"/>
          </a:xfrm>
          <a:prstGeom prst="rect">
            <a:avLst/>
          </a:prstGeom>
        </p:spPr>
        <p:txBody>
          <a:bodyPr/>
          <a:lstStyle/>
          <a:p>
            <a:pPr>
              <a:defRPr sz="3700"/>
            </a:pPr>
            <a:r>
              <a:t>The Syllabus Tracker offers an interactive and visually clear system for monitoring academic progress. By listing out all topics of each course and allowing students to check off completed ones, it transforms syllabus management into a simple, trackable workflow. The progress bar and completion ratios help students plan their studies more effectively and maintain consistency throughout the term.</a:t>
            </a:r>
          </a:p>
          <a:p>
            <a:pPr>
              <a:defRPr sz="3700"/>
            </a:pPr>
            <a:r>
              <a:t>	•	Lists every topic under each subject in an organized layout.</a:t>
            </a:r>
          </a:p>
          <a:p>
            <a:pPr>
              <a:defRPr sz="3700"/>
            </a:pPr>
          </a:p>
          <a:p>
            <a:pPr>
              <a:defRPr sz="3700"/>
            </a:pPr>
            <a:r>
              <a:t>	•	Lets users mark topics as completed using checkboxes.</a:t>
            </a:r>
          </a:p>
          <a:p>
            <a:pPr>
              <a:defRPr sz="3700"/>
            </a:pPr>
          </a:p>
          <a:p>
            <a:pPr>
              <a:defRPr sz="3700"/>
            </a:pPr>
            <a:r>
              <a:t>	•	Automatically updates progress count (completed vs total).</a:t>
            </a:r>
          </a:p>
          <a:p>
            <a:pPr>
              <a:defRPr sz="3700"/>
            </a:pPr>
          </a:p>
          <a:p>
            <a:pPr>
              <a:defRPr sz="3700"/>
            </a:pPr>
            <a:r>
              <a:t>	•	Shows a visual progress bar for easy progress tracking.</a:t>
            </a:r>
          </a:p>
          <a:p>
            <a:pPr>
              <a:defRPr sz="3700"/>
            </a:pPr>
          </a:p>
          <a:p>
            <a:pPr>
              <a:defRPr sz="3700"/>
            </a:pPr>
            <a:r>
              <a:t>	•	Supports structured planning and balanced topic coverage.</a:t>
            </a:r>
          </a:p>
          <a:p>
            <a:pPr>
              <a:defRPr sz="3700"/>
            </a:pPr>
          </a:p>
          <a:p>
            <a:pPr>
              <a:defRPr sz="3700"/>
            </a:pPr>
            <a:r>
              <a:t>	•	Helps students maintain a steady revision pace.</a:t>
            </a:r>
          </a:p>
        </p:txBody>
      </p:sp>
      <p:sp>
        <p:nvSpPr>
          <p:cNvPr id="184" name="Syllabus Tracker"/>
          <p:cNvSpPr txBox="1"/>
          <p:nvPr>
            <p:ph type="ctrTitle"/>
          </p:nvPr>
        </p:nvSpPr>
        <p:spPr>
          <a:xfrm>
            <a:off x="1267288" y="779052"/>
            <a:ext cx="9737572" cy="1672182"/>
          </a:xfrm>
          <a:prstGeom prst="rect">
            <a:avLst/>
          </a:prstGeom>
        </p:spPr>
        <p:txBody>
          <a:bodyPr/>
          <a:lstStyle>
            <a:lvl1pPr defTabSz="280924">
              <a:defRPr spc="-94" sz="9480">
                <a:latin typeface="Produkt Medium"/>
                <a:ea typeface="Produkt Medium"/>
                <a:cs typeface="Produkt Medium"/>
                <a:sym typeface="Produkt Medium"/>
              </a:defRPr>
            </a:lvl1pPr>
          </a:lstStyle>
          <a:p>
            <a:pPr/>
            <a:r>
              <a:t>Syllabus Tracker</a:t>
            </a:r>
          </a:p>
        </p:txBody>
      </p:sp>
      <p:sp>
        <p:nvSpPr>
          <p:cNvPr id="185" name="Hellfire Scholar"/>
          <p:cNvSpPr txBox="1"/>
          <p:nvPr/>
        </p:nvSpPr>
        <p:spPr>
          <a:xfrm>
            <a:off x="84183" y="-130253"/>
            <a:ext cx="4596436" cy="81228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defTabSz="142239">
              <a:lnSpc>
                <a:spcPct val="90000"/>
              </a:lnSpc>
              <a:spcBef>
                <a:spcPts val="0"/>
              </a:spcBef>
              <a:defRPr spc="-48" sz="4800">
                <a:latin typeface="+mn-lt"/>
                <a:ea typeface="+mn-ea"/>
                <a:cs typeface="+mn-cs"/>
                <a:sym typeface="Produkt Extralight"/>
              </a:defRPr>
            </a:lvl1pPr>
          </a:lstStyle>
          <a:p>
            <a:pPr/>
            <a:r>
              <a:t>Hellfire Scholar</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7" name="The Assignments module functions as a personal task manager for coursework. It enables users to add new assignments with essential details and track their status from creation to completion. With support for deadlines, grading, and categorization, the mo"/>
          <p:cNvSpPr txBox="1"/>
          <p:nvPr>
            <p:ph type="subTitle" idx="1"/>
          </p:nvPr>
        </p:nvSpPr>
        <p:spPr>
          <a:xfrm>
            <a:off x="1206500" y="2937274"/>
            <a:ext cx="21971000" cy="10641598"/>
          </a:xfrm>
          <a:prstGeom prst="rect">
            <a:avLst/>
          </a:prstGeom>
        </p:spPr>
        <p:txBody>
          <a:bodyPr/>
          <a:lstStyle/>
          <a:p>
            <a:pPr>
              <a:defRPr sz="3700"/>
            </a:pPr>
            <a:r>
              <a:t>The Assignments module functions as a personal task manager for coursework. It enables users to add new assignments with essential details and track their status from creation to completion. With support for deadlines, grading, and categorization, the module ensures that students stay ahead of their tasks and avoid missing important submissions.</a:t>
            </a:r>
          </a:p>
          <a:p>
            <a:pPr>
              <a:defRPr sz="3700"/>
            </a:pPr>
          </a:p>
          <a:p>
            <a:pPr>
              <a:defRPr sz="3700"/>
            </a:pPr>
            <a:r>
              <a:t>	•	Allows adding assignments with title, subject, deadline, and status.</a:t>
            </a:r>
          </a:p>
          <a:p>
            <a:pPr>
              <a:defRPr sz="3700"/>
            </a:pPr>
          </a:p>
          <a:p>
            <a:pPr>
              <a:defRPr sz="3700"/>
            </a:pPr>
            <a:r>
              <a:t>	•	Supports multiple states: pending, submitted, graded.</a:t>
            </a:r>
          </a:p>
          <a:p>
            <a:pPr>
              <a:defRPr sz="3700"/>
            </a:pPr>
          </a:p>
          <a:p>
            <a:pPr>
              <a:defRPr sz="3700"/>
            </a:pPr>
            <a:r>
              <a:t>	•	Stores marks for graded assignments when available.</a:t>
            </a:r>
          </a:p>
          <a:p>
            <a:pPr>
              <a:defRPr sz="3700"/>
            </a:pPr>
          </a:p>
          <a:p>
            <a:pPr>
              <a:defRPr sz="3700"/>
            </a:pPr>
            <a:r>
              <a:t>	•	Displays tasks in a structured card layout for easy reading.</a:t>
            </a:r>
          </a:p>
          <a:p>
            <a:pPr>
              <a:defRPr sz="3700"/>
            </a:pPr>
          </a:p>
          <a:p>
            <a:pPr>
              <a:defRPr sz="3700"/>
            </a:pPr>
            <a:r>
              <a:t>	•	Enables deletion of outdated tasks to maintain a clean task list.</a:t>
            </a:r>
          </a:p>
          <a:p>
            <a:pPr>
              <a:defRPr sz="3700"/>
            </a:pPr>
          </a:p>
          <a:p>
            <a:pPr>
              <a:defRPr sz="3700"/>
            </a:pPr>
            <a:r>
              <a:t>	•	Helps students manage deadlines and workload efficiently.</a:t>
            </a:r>
          </a:p>
        </p:txBody>
      </p:sp>
      <p:sp>
        <p:nvSpPr>
          <p:cNvPr id="188" name="Assignment Tracker"/>
          <p:cNvSpPr txBox="1"/>
          <p:nvPr>
            <p:ph type="ctrTitle"/>
          </p:nvPr>
        </p:nvSpPr>
        <p:spPr>
          <a:xfrm>
            <a:off x="1521288" y="779052"/>
            <a:ext cx="12265717" cy="1672182"/>
          </a:xfrm>
          <a:prstGeom prst="rect">
            <a:avLst/>
          </a:prstGeom>
        </p:spPr>
        <p:txBody>
          <a:bodyPr/>
          <a:lstStyle>
            <a:lvl1pPr defTabSz="280924">
              <a:defRPr spc="-94" sz="9480">
                <a:latin typeface="Produkt Medium"/>
                <a:ea typeface="Produkt Medium"/>
                <a:cs typeface="Produkt Medium"/>
                <a:sym typeface="Produkt Medium"/>
              </a:defRPr>
            </a:lvl1pPr>
          </a:lstStyle>
          <a:p>
            <a:pPr/>
            <a:r>
              <a:t>Assignment Tracker</a:t>
            </a:r>
          </a:p>
        </p:txBody>
      </p:sp>
      <p:sp>
        <p:nvSpPr>
          <p:cNvPr id="189" name="Hellfire Scholar"/>
          <p:cNvSpPr txBox="1"/>
          <p:nvPr/>
        </p:nvSpPr>
        <p:spPr>
          <a:xfrm>
            <a:off x="84183" y="-130253"/>
            <a:ext cx="4596436" cy="81228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defTabSz="142239">
              <a:lnSpc>
                <a:spcPct val="90000"/>
              </a:lnSpc>
              <a:spcBef>
                <a:spcPts val="0"/>
              </a:spcBef>
              <a:defRPr spc="-48" sz="4800">
                <a:latin typeface="+mn-lt"/>
                <a:ea typeface="+mn-ea"/>
                <a:cs typeface="+mn-cs"/>
                <a:sym typeface="Produkt Extralight"/>
              </a:defRPr>
            </a:lvl1pPr>
          </a:lstStyle>
          <a:p>
            <a:pPr/>
            <a:r>
              <a:t>Hellfire Scholar</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1" name="The Attendance Tracker provides a clear and convenient way to monitor attendance across subjects. By offering real-time percentage calculations, shortage alerts, and visual progress indicators, it helps students understand how they are performing relativ"/>
          <p:cNvSpPr txBox="1"/>
          <p:nvPr>
            <p:ph type="subTitle" idx="1"/>
          </p:nvPr>
        </p:nvSpPr>
        <p:spPr>
          <a:xfrm>
            <a:off x="1206500" y="2937274"/>
            <a:ext cx="21971000" cy="10609817"/>
          </a:xfrm>
          <a:prstGeom prst="rect">
            <a:avLst/>
          </a:prstGeom>
        </p:spPr>
        <p:txBody>
          <a:bodyPr/>
          <a:lstStyle/>
          <a:p>
            <a:pPr>
              <a:defRPr sz="3700"/>
            </a:pPr>
            <a:r>
              <a:t>The Attendance Tracker provides a clear and convenient way to monitor attendance across subjects. By offering real-time percentage calculations, shortage alerts, and visual progress indicators, it helps students understand how they are performing relative to required attendance levels. This module encourages consistency and ensures students stay on track throughout the semester.</a:t>
            </a:r>
          </a:p>
          <a:p>
            <a:pPr>
              <a:defRPr sz="3700"/>
            </a:pPr>
          </a:p>
          <a:p>
            <a:pPr>
              <a:defRPr sz="3700"/>
            </a:pPr>
            <a:r>
              <a:t>	•	Allows marking each class as present or absent.</a:t>
            </a:r>
          </a:p>
          <a:p>
            <a:pPr>
              <a:defRPr sz="3700"/>
            </a:pPr>
          </a:p>
          <a:p>
            <a:pPr>
              <a:defRPr sz="3700"/>
            </a:pPr>
            <a:r>
              <a:t>	•	Calculates attendance percentage automatically.</a:t>
            </a:r>
          </a:p>
          <a:p>
            <a:pPr>
              <a:defRPr sz="3700"/>
            </a:pPr>
          </a:p>
          <a:p>
            <a:pPr>
              <a:defRPr sz="3700"/>
            </a:pPr>
            <a:r>
              <a:t>	•	Shows attended vs total classes in real time.</a:t>
            </a:r>
          </a:p>
          <a:p>
            <a:pPr>
              <a:defRPr sz="3700"/>
            </a:pPr>
          </a:p>
          <a:p>
            <a:pPr>
              <a:defRPr sz="3700"/>
            </a:pPr>
            <a:r>
              <a:t>	•	Includes visual progress bars for clearer tracking.</a:t>
            </a:r>
          </a:p>
          <a:p>
            <a:pPr>
              <a:defRPr sz="3700"/>
            </a:pPr>
          </a:p>
          <a:p>
            <a:pPr>
              <a:defRPr sz="3700"/>
            </a:pPr>
            <a:r>
              <a:t>	•	Generates alerts when attendance is below the required threshold.</a:t>
            </a:r>
          </a:p>
          <a:p>
            <a:pPr>
              <a:defRPr sz="3700"/>
            </a:pPr>
          </a:p>
          <a:p>
            <a:pPr>
              <a:defRPr sz="3700"/>
            </a:pPr>
            <a:r>
              <a:t>	•	Calculates how many additional classes are needed to meet minimum attendance.</a:t>
            </a:r>
          </a:p>
        </p:txBody>
      </p:sp>
      <p:sp>
        <p:nvSpPr>
          <p:cNvPr id="192" name="Attendance Tracker"/>
          <p:cNvSpPr txBox="1"/>
          <p:nvPr>
            <p:ph type="ctrTitle"/>
          </p:nvPr>
        </p:nvSpPr>
        <p:spPr>
          <a:xfrm>
            <a:off x="1267288" y="779052"/>
            <a:ext cx="11570874" cy="1672182"/>
          </a:xfrm>
          <a:prstGeom prst="rect">
            <a:avLst/>
          </a:prstGeom>
        </p:spPr>
        <p:txBody>
          <a:bodyPr/>
          <a:lstStyle>
            <a:lvl1pPr defTabSz="280924">
              <a:defRPr spc="-94" sz="9480">
                <a:latin typeface="Produkt Medium"/>
                <a:ea typeface="Produkt Medium"/>
                <a:cs typeface="Produkt Medium"/>
                <a:sym typeface="Produkt Medium"/>
              </a:defRPr>
            </a:lvl1pPr>
          </a:lstStyle>
          <a:p>
            <a:pPr/>
            <a:r>
              <a:t>Attendance Tracker</a:t>
            </a:r>
          </a:p>
        </p:txBody>
      </p:sp>
      <p:sp>
        <p:nvSpPr>
          <p:cNvPr id="193" name="Hellfire Scholar"/>
          <p:cNvSpPr txBox="1"/>
          <p:nvPr/>
        </p:nvSpPr>
        <p:spPr>
          <a:xfrm>
            <a:off x="84183" y="-130253"/>
            <a:ext cx="4596436" cy="81228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defTabSz="142239">
              <a:lnSpc>
                <a:spcPct val="90000"/>
              </a:lnSpc>
              <a:spcBef>
                <a:spcPts val="0"/>
              </a:spcBef>
              <a:defRPr spc="-48" sz="4800">
                <a:latin typeface="+mn-lt"/>
                <a:ea typeface="+mn-ea"/>
                <a:cs typeface="+mn-cs"/>
                <a:sym typeface="Produkt Extralight"/>
              </a:defRPr>
            </a:lvl1pPr>
          </a:lstStyle>
          <a:p>
            <a:pPr/>
            <a:r>
              <a:t>Hellfire Scholar</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5" name="• HTML…"/>
          <p:cNvSpPr txBox="1"/>
          <p:nvPr>
            <p:ph type="subTitle" idx="1"/>
          </p:nvPr>
        </p:nvSpPr>
        <p:spPr>
          <a:xfrm>
            <a:off x="1206500" y="2937274"/>
            <a:ext cx="21971000" cy="10609817"/>
          </a:xfrm>
          <a:prstGeom prst="rect">
            <a:avLst/>
          </a:prstGeom>
        </p:spPr>
        <p:txBody>
          <a:bodyPr/>
          <a:lstStyle/>
          <a:p>
            <a:pPr>
              <a:defRPr sz="3700"/>
            </a:pPr>
          </a:p>
          <a:p>
            <a:pPr>
              <a:defRPr sz="3700"/>
            </a:pPr>
            <a:r>
              <a:t>	•	HTML</a:t>
            </a:r>
          </a:p>
          <a:p>
            <a:pPr>
              <a:defRPr sz="3700"/>
            </a:pPr>
          </a:p>
          <a:p>
            <a:pPr>
              <a:defRPr sz="3700"/>
            </a:pPr>
            <a:r>
              <a:t>	•	CSS</a:t>
            </a:r>
          </a:p>
          <a:p>
            <a:pPr>
              <a:defRPr sz="3700"/>
            </a:pPr>
          </a:p>
          <a:p>
            <a:pPr>
              <a:defRPr sz="3700"/>
            </a:pPr>
            <a:r>
              <a:t>	•	JavaScript</a:t>
            </a:r>
          </a:p>
          <a:p>
            <a:pPr>
              <a:defRPr sz="3700"/>
            </a:pPr>
          </a:p>
          <a:p>
            <a:pPr>
              <a:defRPr sz="3700"/>
            </a:pPr>
            <a:r>
              <a:t>	•	Multer</a:t>
            </a:r>
          </a:p>
          <a:p>
            <a:pPr>
              <a:defRPr sz="3700"/>
            </a:pPr>
          </a:p>
          <a:p>
            <a:pPr>
              <a:defRPr sz="3700"/>
            </a:pPr>
            <a:r>
              <a:t>	•	MongoDB</a:t>
            </a:r>
          </a:p>
          <a:p>
            <a:pPr>
              <a:defRPr sz="3700"/>
            </a:pPr>
          </a:p>
          <a:p>
            <a:pPr>
              <a:defRPr sz="3700"/>
            </a:pPr>
            <a:r>
              <a:t>	•	Mongoose</a:t>
            </a:r>
          </a:p>
        </p:txBody>
      </p:sp>
      <p:sp>
        <p:nvSpPr>
          <p:cNvPr id="196" name="TechStack Used"/>
          <p:cNvSpPr txBox="1"/>
          <p:nvPr>
            <p:ph type="ctrTitle"/>
          </p:nvPr>
        </p:nvSpPr>
        <p:spPr>
          <a:xfrm>
            <a:off x="1775288" y="906052"/>
            <a:ext cx="11570874" cy="1672182"/>
          </a:xfrm>
          <a:prstGeom prst="rect">
            <a:avLst/>
          </a:prstGeom>
        </p:spPr>
        <p:txBody>
          <a:bodyPr/>
          <a:lstStyle>
            <a:lvl1pPr defTabSz="280924">
              <a:defRPr spc="-94" sz="9480">
                <a:latin typeface="Produkt Medium"/>
                <a:ea typeface="Produkt Medium"/>
                <a:cs typeface="Produkt Medium"/>
                <a:sym typeface="Produkt Medium"/>
              </a:defRPr>
            </a:lvl1pPr>
          </a:lstStyle>
          <a:p>
            <a:pPr/>
            <a:r>
              <a:t>TechStack Used</a:t>
            </a:r>
          </a:p>
        </p:txBody>
      </p:sp>
      <p:sp>
        <p:nvSpPr>
          <p:cNvPr id="197" name="Hellfire Scholar"/>
          <p:cNvSpPr txBox="1"/>
          <p:nvPr/>
        </p:nvSpPr>
        <p:spPr>
          <a:xfrm>
            <a:off x="84183" y="-130253"/>
            <a:ext cx="4596436" cy="81228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defTabSz="142239">
              <a:lnSpc>
                <a:spcPct val="90000"/>
              </a:lnSpc>
              <a:spcBef>
                <a:spcPts val="0"/>
              </a:spcBef>
              <a:defRPr spc="-48" sz="4800">
                <a:latin typeface="+mn-lt"/>
                <a:ea typeface="+mn-ea"/>
                <a:cs typeface="+mn-cs"/>
                <a:sym typeface="Produkt Extralight"/>
              </a:defRPr>
            </a:lvl1pPr>
          </a:lstStyle>
          <a:p>
            <a:pPr/>
            <a:r>
              <a:t>Hellfire Scholar</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5_DynamicWavesDark">
  <a:themeElements>
    <a:clrScheme name="35_DynamicWavesDark">
      <a:dk1>
        <a:srgbClr val="FF0000"/>
      </a:dk1>
      <a:lt1>
        <a:srgbClr val="FFFFFF"/>
      </a:lt1>
      <a:dk2>
        <a:srgbClr val="53585F"/>
      </a:dk2>
      <a:lt2>
        <a:srgbClr val="D5D5D5"/>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5_DynamicWavesDark">
      <a:majorFont>
        <a:latin typeface="Produkt Extralight"/>
        <a:ea typeface="Produkt Extralight"/>
        <a:cs typeface="Produkt Extralight"/>
      </a:majorFont>
      <a:minorFont>
        <a:latin typeface="Produkt Extralight"/>
        <a:ea typeface="Produkt Extralight"/>
        <a:cs typeface="Produkt Extralight"/>
      </a:minorFont>
    </a:fontScheme>
    <a:fmtScheme name="35_DynamicWaves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chemeClr val="accent1">
                <a:satOff val="5092"/>
                <a:lumOff val="-28652"/>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5_DynamicWavesDark">
  <a:themeElements>
    <a:clrScheme name="35_DynamicWavesDark">
      <a:dk1>
        <a:srgbClr val="000000"/>
      </a:dk1>
      <a:lt1>
        <a:srgbClr val="FFFFFF"/>
      </a:lt1>
      <a:dk2>
        <a:srgbClr val="53585F"/>
      </a:dk2>
      <a:lt2>
        <a:srgbClr val="D5D5D5"/>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5_DynamicWavesDark">
      <a:majorFont>
        <a:latin typeface="Produkt Extralight"/>
        <a:ea typeface="Produkt Extralight"/>
        <a:cs typeface="Produkt Extralight"/>
      </a:majorFont>
      <a:minorFont>
        <a:latin typeface="Produkt Extralight"/>
        <a:ea typeface="Produkt Extralight"/>
        <a:cs typeface="Produkt Extralight"/>
      </a:minorFont>
    </a:fontScheme>
    <a:fmtScheme name="35_DynamicWaves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chemeClr val="accent1">
                <a:satOff val="5092"/>
                <a:lumOff val="-28652"/>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